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0mIaF+jWOxtK5u28sU+++g==" hashData="oV4nEreDwzNYGx1PgEp9mUMHLoVRv7yXb5yHkmsGZV9WtNks6hzSImL91Jpq0tOJ+YfwmdpbISdjjUFOzS8iHw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js Gasthuis" initials="GG" lastIdx="1" clrIdx="0">
    <p:extLst>
      <p:ext uri="{19B8F6BF-5375-455C-9EA6-DF929625EA0E}">
        <p15:presenceInfo xmlns:p15="http://schemas.microsoft.com/office/powerpoint/2012/main" userId="S-1-5-21-3366141880-3229496194-2070617258-1328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8217"/>
    <a:srgbClr val="EEC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86410"/>
  </p:normalViewPr>
  <p:slideViewPr>
    <p:cSldViewPr>
      <p:cViewPr varScale="1">
        <p:scale>
          <a:sx n="111" d="100"/>
          <a:sy n="111" d="100"/>
        </p:scale>
        <p:origin x="1200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274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22914-3184-4840-BD9F-F8FBF8F31836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71DFE-CDAC-4E9D-994B-554F70496A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4910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Groeven</a:t>
            </a:r>
            <a:r>
              <a:rPr lang="nl-NL" baseline="0" dirty="0" smtClean="0"/>
              <a:t> -&gt; Plaatje 1</a:t>
            </a:r>
          </a:p>
          <a:p>
            <a:r>
              <a:rPr lang="nl-NL" baseline="0" dirty="0" smtClean="0"/>
              <a:t>- Tussen nummers groeven verder uit elkaar. Zodat je de naald kan plaatsen waar een nummer begint.</a:t>
            </a:r>
            <a:endParaRPr lang="nl-NL" dirty="0" smtClean="0"/>
          </a:p>
          <a:p>
            <a:r>
              <a:rPr lang="nl-NL" dirty="0" smtClean="0"/>
              <a:t>Label -&gt; Plaatje 2</a:t>
            </a:r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71DFE-CDAC-4E9D-994B-554F70496AF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675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4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1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8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0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091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78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9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830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746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8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259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ECB7-6789-45B4-8D46-8E4A214FDE67}" type="datetimeFigureOut">
              <a:rPr lang="nl-NL" smtClean="0"/>
              <a:t>28-3-2017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3E18-C7EF-405C-AEDD-B2570196CFC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7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339502"/>
            <a:ext cx="4464496" cy="1584176"/>
          </a:xfrm>
          <a:ln>
            <a:noFill/>
          </a:ln>
          <a:effectLst>
            <a:glow rad="228600">
              <a:schemeClr val="tx1"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  <a:reflection stA="45000" endPos="2000" dist="50800" dir="5400000" sy="-100000" algn="bl" rotWithShape="0"/>
          </a:effectLst>
        </p:spPr>
        <p:txBody>
          <a:bodyPr>
            <a:normAutofit/>
          </a:bodyPr>
          <a:lstStyle/>
          <a:p>
            <a:pPr algn="l"/>
            <a:r>
              <a:rPr lang="nl-NL" sz="7000" dirty="0" smtClean="0">
                <a:solidFill>
                  <a:schemeClr val="bg1">
                    <a:lumMod val="75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Vinyl</a:t>
            </a:r>
            <a:endParaRPr lang="nl-NL" sz="7000" dirty="0">
              <a:solidFill>
                <a:schemeClr val="bg1">
                  <a:lumMod val="75000"/>
                </a:schemeClr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0" y="4270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15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/>
        </p:nvSpPr>
        <p:spPr>
          <a:xfrm>
            <a:off x="179511" y="3053780"/>
            <a:ext cx="2304255" cy="441049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zwarte goud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179511" y="3920922"/>
            <a:ext cx="2304255" cy="441049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nl-NL" sz="2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ote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179512" y="2186637"/>
            <a:ext cx="2304255" cy="441049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platenkast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Rechthoek 17"/>
          <p:cNvSpPr/>
          <p:nvPr/>
        </p:nvSpPr>
        <p:spPr>
          <a:xfrm>
            <a:off x="179512" y="1319494"/>
            <a:ext cx="2304255" cy="441049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lp</a:t>
            </a:r>
            <a:endParaRPr lang="nl-NL" sz="2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Ovaal 15"/>
          <p:cNvSpPr/>
          <p:nvPr/>
        </p:nvSpPr>
        <p:spPr>
          <a:xfrm>
            <a:off x="7236296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697147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8157998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/>
          <p:cNvSpPr/>
          <p:nvPr/>
        </p:nvSpPr>
        <p:spPr>
          <a:xfrm>
            <a:off x="8618850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 flipH="1">
            <a:off x="179512" y="249492"/>
            <a:ext cx="3384376" cy="738082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Inhoudsopgave</a:t>
            </a:r>
            <a:endParaRPr lang="nl-NL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0" y="4270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22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2" grpId="0" uiExpand="1" build="allAtOnce" animBg="1"/>
      <p:bldP spid="10" grpId="0" uiExpand="1" build="allAtOnce" animBg="1"/>
      <p:bldP spid="18" grpId="0" uiExpand="1" build="allAtOnce" animBg="1"/>
      <p:bldP spid="16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al 15"/>
          <p:cNvSpPr/>
          <p:nvPr/>
        </p:nvSpPr>
        <p:spPr>
          <a:xfrm>
            <a:off x="7236296" y="4587974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697147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8157998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8618850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 flipH="1">
            <a:off x="179512" y="249492"/>
            <a:ext cx="3384376" cy="738082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lp</a:t>
            </a:r>
            <a:endParaRPr lang="nl-NL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5004048" y="113159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11888" t="2237" r="11746" b="1200"/>
          <a:stretch/>
        </p:blipFill>
        <p:spPr>
          <a:xfrm>
            <a:off x="3779912" y="771550"/>
            <a:ext cx="5112568" cy="338437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  <p:sp>
        <p:nvSpPr>
          <p:cNvPr id="8" name="Tekstvak 7"/>
          <p:cNvSpPr txBox="1"/>
          <p:nvPr/>
        </p:nvSpPr>
        <p:spPr>
          <a:xfrm>
            <a:off x="1871700" y="1454755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groeven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10" name="Rechte verbindingslijn met pijl 9"/>
          <p:cNvCxnSpPr/>
          <p:nvPr/>
        </p:nvCxnSpPr>
        <p:spPr>
          <a:xfrm>
            <a:off x="2771800" y="1707654"/>
            <a:ext cx="720080" cy="57606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655676" y="2283718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label</a:t>
            </a:r>
            <a:endParaRPr lang="nl-NL" dirty="0">
              <a:solidFill>
                <a:schemeClr val="bg1"/>
              </a:solidFill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 flipH="1">
            <a:off x="1239217" y="2571750"/>
            <a:ext cx="432048" cy="35074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656" y="506138"/>
            <a:ext cx="3905411" cy="3915199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0" y="4270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84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al 15"/>
          <p:cNvSpPr/>
          <p:nvPr/>
        </p:nvSpPr>
        <p:spPr>
          <a:xfrm>
            <a:off x="7236296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697147" y="4587974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8157998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8618850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flipH="1">
            <a:off x="179512" y="249492"/>
            <a:ext cx="3384376" cy="738082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Mijn platenkast</a:t>
            </a:r>
            <a:endParaRPr lang="nl-NL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411760" y="104986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R</a:t>
            </a:r>
            <a:r>
              <a:rPr lang="nl-NL" dirty="0" smtClean="0">
                <a:solidFill>
                  <a:schemeClr val="bg1"/>
                </a:solidFill>
              </a:rPr>
              <a:t>ock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735796" y="20677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Bluesrock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735796" y="260778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Blues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2627784" y="314785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Jazz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411760" y="368791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Folk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979712" y="422799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Country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2627784" y="1527643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Hardrock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7" t="20175" r="13423" b="19450"/>
          <a:stretch/>
        </p:blipFill>
        <p:spPr>
          <a:xfrm>
            <a:off x="4572000" y="255013"/>
            <a:ext cx="4334882" cy="37568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t="1932" b="9179"/>
          <a:stretch/>
        </p:blipFill>
        <p:spPr>
          <a:xfrm>
            <a:off x="4535880" y="468808"/>
            <a:ext cx="4428608" cy="318306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82" y="516251"/>
            <a:ext cx="4446941" cy="346258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980" y="162240"/>
            <a:ext cx="4008868" cy="4008868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7" t="1923" r="3782" b="1994"/>
          <a:stretch/>
        </p:blipFill>
        <p:spPr>
          <a:xfrm>
            <a:off x="4473158" y="683003"/>
            <a:ext cx="4608512" cy="3600400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halk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208" y="4127"/>
            <a:ext cx="2858822" cy="4387339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25"/>
          <a:stretch/>
        </p:blipFill>
        <p:spPr>
          <a:xfrm>
            <a:off x="4706451" y="212239"/>
            <a:ext cx="3912399" cy="4200418"/>
          </a:xfrm>
          <a:prstGeom prst="rect">
            <a:avLst/>
          </a:prstGeom>
        </p:spPr>
      </p:pic>
      <p:sp>
        <p:nvSpPr>
          <p:cNvPr id="27" name="Tekstvak 26"/>
          <p:cNvSpPr txBox="1"/>
          <p:nvPr/>
        </p:nvSpPr>
        <p:spPr>
          <a:xfrm>
            <a:off x="0" y="4270325"/>
            <a:ext cx="163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00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778" y="699542"/>
            <a:ext cx="5394176" cy="359611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9314">
            <a:off x="2371378" y="-868925"/>
            <a:ext cx="4075295" cy="5138415"/>
          </a:xfrm>
          <a:prstGeom prst="rect">
            <a:avLst/>
          </a:prstGeom>
        </p:spPr>
      </p:pic>
      <p:sp>
        <p:nvSpPr>
          <p:cNvPr id="16" name="Ovaal 15"/>
          <p:cNvSpPr/>
          <p:nvPr/>
        </p:nvSpPr>
        <p:spPr>
          <a:xfrm>
            <a:off x="7236296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697147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8157998" y="4587974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8618850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 flipH="1">
            <a:off x="179512" y="249492"/>
            <a:ext cx="3384376" cy="738082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3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Het zwarte goud</a:t>
            </a:r>
            <a:endParaRPr lang="nl-NL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024"/>
            <a:ext cx="3486519" cy="3486519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0" y="4270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228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42 -0.58611 L 0.2842 -0.58611 C 0.27778 -0.51358 0.27761 -0.49568 0.25955 -0.41451 C 0.25417 -0.39044 0.24566 -0.36883 0.23854 -0.34599 C 0.23056 -0.32099 0.22379 -0.29414 0.21389 -0.2713 C 0.20452 -0.24939 0.19653 -0.22562 0.18594 -0.20587 C 0.17656 -0.18797 0.16788 -0.16914 0.15781 -0.15278 C 0.14479 -0.13148 0.11163 -0.08673 0.09462 -0.06852 C 0.08386 -0.0571 0.07222 -0.04815 0.06129 -0.03735 C 0.05764 -0.03365 0.05469 -0.02809 0.05087 -0.02469 C 0.04254 -0.01821 0.02066 -0.00309 0.00868 -1.35802E-6 C 0.00573 0.00092 0.00278 -1.35802E-6 -4.16667E-6 -1.35802E-6 " pathEditMode="relative" ptsTypes="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al 15"/>
          <p:cNvSpPr/>
          <p:nvPr/>
        </p:nvSpPr>
        <p:spPr>
          <a:xfrm>
            <a:off x="7236296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Ovaal 16"/>
          <p:cNvSpPr/>
          <p:nvPr/>
        </p:nvSpPr>
        <p:spPr>
          <a:xfrm>
            <a:off x="7697147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8157998" y="4587974"/>
            <a:ext cx="288032" cy="28803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/>
          <p:cNvSpPr/>
          <p:nvPr/>
        </p:nvSpPr>
        <p:spPr>
          <a:xfrm>
            <a:off x="8618850" y="4587974"/>
            <a:ext cx="288032" cy="288032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 flipH="1">
            <a:off x="179512" y="249492"/>
            <a:ext cx="3384376" cy="738082"/>
          </a:xfrm>
          <a:prstGeom prst="rect">
            <a:avLst/>
          </a:prstGeom>
          <a:solidFill>
            <a:schemeClr val="bg1">
              <a:lumMod val="65000"/>
            </a:schemeClr>
          </a:solidFill>
          <a:ln w="44450">
            <a:noFill/>
          </a:ln>
          <a:effectLst>
            <a:glow rad="101600">
              <a:schemeClr val="bg1">
                <a:lumMod val="6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000" dirty="0" err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nl-NL" sz="3000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ote</a:t>
            </a:r>
            <a:endParaRPr lang="nl-NL" sz="3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777477" y="61853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nl-NL" sz="3000" dirty="0" smtClean="0">
                <a:solidFill>
                  <a:schemeClr val="bg1">
                    <a:lumMod val="85000"/>
                  </a:schemeClr>
                </a:solidFill>
              </a:rPr>
              <a:t>Vinyl.</a:t>
            </a:r>
          </a:p>
          <a:p>
            <a:pPr>
              <a:lnSpc>
                <a:spcPct val="200000"/>
              </a:lnSpc>
            </a:pPr>
            <a:r>
              <a:rPr lang="nl-NL" sz="3000" dirty="0" smtClean="0">
                <a:solidFill>
                  <a:schemeClr val="bg1">
                    <a:lumMod val="85000"/>
                  </a:schemeClr>
                </a:solidFill>
              </a:rPr>
              <a:t>Music </a:t>
            </a:r>
            <a:r>
              <a:rPr lang="nl-NL" sz="3000" dirty="0">
                <a:solidFill>
                  <a:schemeClr val="bg1">
                    <a:lumMod val="85000"/>
                  </a:schemeClr>
                </a:solidFill>
              </a:rPr>
              <a:t>as </a:t>
            </a:r>
            <a:r>
              <a:rPr lang="nl-NL" sz="3000" dirty="0" err="1">
                <a:solidFill>
                  <a:schemeClr val="bg1">
                    <a:lumMod val="85000"/>
                  </a:schemeClr>
                </a:solidFill>
              </a:rPr>
              <a:t>it’s</a:t>
            </a:r>
            <a:r>
              <a:rPr lang="nl-NL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1">
                    <a:lumMod val="85000"/>
                  </a:schemeClr>
                </a:solidFill>
              </a:rPr>
              <a:t>meant</a:t>
            </a:r>
            <a:r>
              <a:rPr lang="nl-NL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3000" dirty="0" err="1">
                <a:solidFill>
                  <a:schemeClr val="bg1">
                    <a:lumMod val="85000"/>
                  </a:schemeClr>
                </a:solidFill>
              </a:rPr>
              <a:t>to</a:t>
            </a:r>
            <a:r>
              <a:rPr lang="nl-NL" sz="30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nl-NL" sz="3000" dirty="0" err="1" smtClean="0">
                <a:solidFill>
                  <a:schemeClr val="bg1">
                    <a:lumMod val="85000"/>
                  </a:schemeClr>
                </a:solidFill>
              </a:rPr>
              <a:t>be</a:t>
            </a:r>
            <a:r>
              <a:rPr lang="nl-NL" sz="30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nl-NL" sz="3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nl-NL" sz="3000" dirty="0" err="1">
                <a:solidFill>
                  <a:schemeClr val="bg1">
                    <a:lumMod val="85000"/>
                  </a:schemeClr>
                </a:solidFill>
              </a:rPr>
              <a:t>One</a:t>
            </a:r>
            <a:r>
              <a:rPr lang="nl-NL" sz="3000" dirty="0">
                <a:solidFill>
                  <a:schemeClr val="bg1">
                    <a:lumMod val="85000"/>
                  </a:schemeClr>
                </a:solidFill>
              </a:rPr>
              <a:t> side at a </a:t>
            </a:r>
            <a:r>
              <a:rPr lang="nl-NL" sz="3000" dirty="0" smtClean="0">
                <a:solidFill>
                  <a:schemeClr val="bg1">
                    <a:lumMod val="85000"/>
                  </a:schemeClr>
                </a:solidFill>
              </a:rPr>
              <a:t>time..</a:t>
            </a:r>
            <a:endParaRPr lang="nl-NL" sz="3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0" y="4270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6193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0" y="4270325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>
              <a:solidFill>
                <a:schemeClr val="bg1">
                  <a:lumMod val="85000"/>
                </a:schemeClr>
              </a:solidFill>
              <a:effectLst/>
            </a:endParaRPr>
          </a:p>
          <a:p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 </a:t>
            </a:r>
            <a:r>
              <a:rPr lang="nl-NL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G. Gasthuis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428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98</Words>
  <Application>Microsoft Office PowerPoint</Application>
  <PresentationFormat>Diavoorstelling (16:9)</PresentationFormat>
  <Paragraphs>40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Kantoorthema</vt:lpstr>
      <vt:lpstr>Vinyl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ROC van Twente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GGS01</dc:creator>
  <cp:lastModifiedBy>Gijs Gasthuis</cp:lastModifiedBy>
  <cp:revision>56</cp:revision>
  <dcterms:created xsi:type="dcterms:W3CDTF">2017-01-18T13:31:10Z</dcterms:created>
  <dcterms:modified xsi:type="dcterms:W3CDTF">2017-03-28T15:51:17Z</dcterms:modified>
</cp:coreProperties>
</file>